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36" d="100"/>
          <a:sy n="136" d="100"/>
        </p:scale>
        <p:origin x="-840" y="-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96F2D84-8237-4D30-96EA-F04CCC75D610}">
      <dgm:prSet/>
      <dgm:spPr/>
      <dgm:t>
        <a:bodyPr/>
        <a:lstStyle/>
        <a:p>
          <a:pPr>
            <a:defRPr cap="all"/>
          </a:pPr>
          <a:r>
            <a:rPr lang="en-US" dirty="0"/>
            <a:t>Manual test</a:t>
          </a:r>
        </a:p>
      </dgm:t>
    </dgm:pt>
    <dgm:pt modelId="{1C3B30DF-EA09-4CAE-9F65-3E4B855E8642}" type="parTrans" cxnId="{7A081A62-2B58-4FDF-905D-DAF449391C0F}">
      <dgm:prSet/>
      <dgm:spPr/>
      <dgm:t>
        <a:bodyPr/>
        <a:lstStyle/>
        <a:p>
          <a:endParaRPr lang="en-US"/>
        </a:p>
      </dgm:t>
    </dgm:pt>
    <dgm:pt modelId="{A8D237FD-D7D3-4B20-B09F-6B4E38C83126}" type="sibTrans" cxnId="{7A081A62-2B58-4FDF-905D-DAF449391C0F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8682CF9C-8527-42DC-9A4B-167D2A9B69D9}">
      <dgm:prSet/>
      <dgm:spPr/>
      <dgm:t>
        <a:bodyPr/>
        <a:lstStyle/>
        <a:p>
          <a:pPr>
            <a:defRPr cap="all"/>
          </a:pPr>
          <a:r>
            <a:rPr lang="en-US" dirty="0"/>
            <a:t>API</a:t>
          </a:r>
        </a:p>
      </dgm:t>
    </dgm:pt>
    <dgm:pt modelId="{7AAA8FDF-8649-49EB-B86D-CF6676AFAB2D}" type="parTrans" cxnId="{ED7A9BEE-6D03-44C2-969D-BA57C384F1A8}">
      <dgm:prSet/>
      <dgm:spPr/>
      <dgm:t>
        <a:bodyPr/>
        <a:lstStyle/>
        <a:p>
          <a:endParaRPr lang="en-US"/>
        </a:p>
      </dgm:t>
    </dgm:pt>
    <dgm:pt modelId="{B6E0163C-3FA2-4CC3-988B-D9B3216BDE1A}" type="sibTrans" cxnId="{ED7A9BEE-6D03-44C2-969D-BA57C384F1A8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6229F26C-294D-49BB-83E6-BC3B8F0687C4}">
      <dgm:prSet/>
      <dgm:spPr/>
      <dgm:t>
        <a:bodyPr/>
        <a:lstStyle/>
        <a:p>
          <a:pPr>
            <a:defRPr cap="all"/>
          </a:pPr>
          <a:r>
            <a:rPr lang="en-US" dirty="0"/>
            <a:t>Selenium</a:t>
          </a:r>
        </a:p>
      </dgm:t>
    </dgm:pt>
    <dgm:pt modelId="{9CE39590-4E79-4904-ACF9-36CDBC266162}" type="parTrans" cxnId="{961EF2FE-7D9D-47C4-B010-863728E22B65}">
      <dgm:prSet/>
      <dgm:spPr/>
      <dgm:t>
        <a:bodyPr/>
        <a:lstStyle/>
        <a:p>
          <a:endParaRPr lang="en-US"/>
        </a:p>
      </dgm:t>
    </dgm:pt>
    <dgm:pt modelId="{1F4F1B33-031F-48AA-BFBF-2FE91C352E86}" type="sibTrans" cxnId="{961EF2FE-7D9D-47C4-B010-863728E22B65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8C08F07A-5970-4747-A69A-82917B3DF502}">
      <dgm:prSet/>
      <dgm:spPr/>
      <dgm:t>
        <a:bodyPr/>
        <a:lstStyle/>
        <a:p>
          <a:pPr>
            <a:defRPr cap="all"/>
          </a:pPr>
          <a:r>
            <a:rPr lang="en-US" dirty="0" err="1"/>
            <a:t>Jmeter</a:t>
          </a:r>
          <a:endParaRPr lang="en-US" dirty="0"/>
        </a:p>
      </dgm:t>
    </dgm:pt>
    <dgm:pt modelId="{6F9ABF0D-9B91-4DED-B474-69ADC7044FA3}" type="parTrans" cxnId="{188598D9-C909-44D6-B3A8-7173E963633C}">
      <dgm:prSet/>
      <dgm:spPr/>
      <dgm:t>
        <a:bodyPr/>
        <a:lstStyle/>
        <a:p>
          <a:endParaRPr lang="en-US"/>
        </a:p>
      </dgm:t>
    </dgm:pt>
    <dgm:pt modelId="{5EC62390-C549-4651-8EAD-A10C4CA18346}" type="sibTrans" cxnId="{188598D9-C909-44D6-B3A8-7173E963633C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15637F54-1E55-4961-A1FA-2316D56EF5E0}" type="pres">
      <dgm:prSet presAssocID="{596F2D84-8237-4D30-96EA-F04CCC75D610}" presName="compositeNode" presStyleCnt="0">
        <dgm:presLayoutVars>
          <dgm:bulletEnabled val="1"/>
        </dgm:presLayoutVars>
      </dgm:prSet>
      <dgm:spPr/>
    </dgm:pt>
    <dgm:pt modelId="{D70021D9-9D61-4965-8714-D9854F7BF2DA}" type="pres">
      <dgm:prSet presAssocID="{596F2D84-8237-4D30-96EA-F04CCC75D610}" presName="bgRect" presStyleLbl="alignNode1" presStyleIdx="0" presStyleCnt="4"/>
      <dgm:spPr/>
    </dgm:pt>
    <dgm:pt modelId="{EC374CDE-6A25-4F0C-8742-F75943F5E541}" type="pres">
      <dgm:prSet presAssocID="{A8D237FD-D7D3-4B20-B09F-6B4E38C83126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96AEAC6F-F2A8-4FA4-BAC5-EE9B38D29651}" type="pres">
      <dgm:prSet presAssocID="{596F2D84-8237-4D30-96EA-F04CCC75D610}" presName="nodeRect" presStyleLbl="alignNode1" presStyleIdx="0" presStyleCnt="4">
        <dgm:presLayoutVars>
          <dgm:bulletEnabled val="1"/>
        </dgm:presLayoutVars>
      </dgm:prSet>
      <dgm:spPr/>
    </dgm:pt>
    <dgm:pt modelId="{17FE567D-7BC5-4612-96C1-2260B65892D7}" type="pres">
      <dgm:prSet presAssocID="{A8D237FD-D7D3-4B20-B09F-6B4E38C83126}" presName="sibTrans" presStyleCnt="0"/>
      <dgm:spPr/>
    </dgm:pt>
    <dgm:pt modelId="{C8EDE4B8-4632-4F66-AC4D-65BFEB4C72DF}" type="pres">
      <dgm:prSet presAssocID="{8682CF9C-8527-42DC-9A4B-167D2A9B69D9}" presName="compositeNode" presStyleCnt="0">
        <dgm:presLayoutVars>
          <dgm:bulletEnabled val="1"/>
        </dgm:presLayoutVars>
      </dgm:prSet>
      <dgm:spPr/>
    </dgm:pt>
    <dgm:pt modelId="{6134A86F-DDDC-4418-AEF8-3B662222DD14}" type="pres">
      <dgm:prSet presAssocID="{8682CF9C-8527-42DC-9A4B-167D2A9B69D9}" presName="bgRect" presStyleLbl="alignNode1" presStyleIdx="1" presStyleCnt="4"/>
      <dgm:spPr/>
    </dgm:pt>
    <dgm:pt modelId="{8BDB4B39-397C-4D40-9704-D762F99D79D3}" type="pres">
      <dgm:prSet presAssocID="{B6E0163C-3FA2-4CC3-988B-D9B3216BDE1A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B2CCD7B0-F64C-47EF-9FAF-7AA34EDEABEB}" type="pres">
      <dgm:prSet presAssocID="{8682CF9C-8527-42DC-9A4B-167D2A9B69D9}" presName="nodeRect" presStyleLbl="alignNode1" presStyleIdx="1" presStyleCnt="4">
        <dgm:presLayoutVars>
          <dgm:bulletEnabled val="1"/>
        </dgm:presLayoutVars>
      </dgm:prSet>
      <dgm:spPr/>
    </dgm:pt>
    <dgm:pt modelId="{2C4C9552-4500-444E-B354-C718606EE43D}" type="pres">
      <dgm:prSet presAssocID="{B6E0163C-3FA2-4CC3-988B-D9B3216BDE1A}" presName="sibTrans" presStyleCnt="0"/>
      <dgm:spPr/>
    </dgm:pt>
    <dgm:pt modelId="{461F81D4-90A7-4ACF-913F-B984CE1AA20F}" type="pres">
      <dgm:prSet presAssocID="{6229F26C-294D-49BB-83E6-BC3B8F0687C4}" presName="compositeNode" presStyleCnt="0">
        <dgm:presLayoutVars>
          <dgm:bulletEnabled val="1"/>
        </dgm:presLayoutVars>
      </dgm:prSet>
      <dgm:spPr/>
    </dgm:pt>
    <dgm:pt modelId="{DA01A85D-BC11-4151-94D3-496498069D91}" type="pres">
      <dgm:prSet presAssocID="{6229F26C-294D-49BB-83E6-BC3B8F0687C4}" presName="bgRect" presStyleLbl="alignNode1" presStyleIdx="2" presStyleCnt="4" custLinFactNeighborX="1766"/>
      <dgm:spPr/>
    </dgm:pt>
    <dgm:pt modelId="{5848C980-E61E-4790-A43B-990447FFB00B}" type="pres">
      <dgm:prSet presAssocID="{1F4F1B33-031F-48AA-BFBF-2FE91C352E86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8BA25EAF-EB3E-4D23-B821-0870C936BFA3}" type="pres">
      <dgm:prSet presAssocID="{6229F26C-294D-49BB-83E6-BC3B8F0687C4}" presName="nodeRect" presStyleLbl="alignNode1" presStyleIdx="2" presStyleCnt="4">
        <dgm:presLayoutVars>
          <dgm:bulletEnabled val="1"/>
        </dgm:presLayoutVars>
      </dgm:prSet>
      <dgm:spPr/>
    </dgm:pt>
    <dgm:pt modelId="{7ACE7ABF-FD68-4A8C-9869-EBC4EC0A157A}" type="pres">
      <dgm:prSet presAssocID="{1F4F1B33-031F-48AA-BFBF-2FE91C352E86}" presName="sibTrans" presStyleCnt="0"/>
      <dgm:spPr/>
    </dgm:pt>
    <dgm:pt modelId="{01FFC548-899B-44C3-AB2F-40646060362D}" type="pres">
      <dgm:prSet presAssocID="{8C08F07A-5970-4747-A69A-82917B3DF502}" presName="compositeNode" presStyleCnt="0">
        <dgm:presLayoutVars>
          <dgm:bulletEnabled val="1"/>
        </dgm:presLayoutVars>
      </dgm:prSet>
      <dgm:spPr/>
    </dgm:pt>
    <dgm:pt modelId="{713BB06A-D749-4D82-8E58-97103F688D1B}" type="pres">
      <dgm:prSet presAssocID="{8C08F07A-5970-4747-A69A-82917B3DF502}" presName="bgRect" presStyleLbl="alignNode1" presStyleIdx="3" presStyleCnt="4"/>
      <dgm:spPr/>
    </dgm:pt>
    <dgm:pt modelId="{5CE66E9B-D228-4BCB-8EC2-778B412C5B42}" type="pres">
      <dgm:prSet presAssocID="{5EC62390-C549-4651-8EAD-A10C4CA18346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4E8B9E22-9F77-424B-9C97-A32830913917}" type="pres">
      <dgm:prSet presAssocID="{8C08F07A-5970-4747-A69A-82917B3DF502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3CAA320F-8D8A-42E5-AE52-D1EF3D24A13B}" type="presOf" srcId="{8682CF9C-8527-42DC-9A4B-167D2A9B69D9}" destId="{6134A86F-DDDC-4418-AEF8-3B662222DD14}" srcOrd="0" destOrd="0" presId="urn:microsoft.com/office/officeart/2016/7/layout/LinearBlockProcessNumbered"/>
    <dgm:cxn modelId="{BB54341A-542B-40DF-9457-679192F70D99}" type="presOf" srcId="{596F2D84-8237-4D30-96EA-F04CCC75D610}" destId="{D70021D9-9D61-4965-8714-D9854F7BF2DA}" srcOrd="0" destOrd="0" presId="urn:microsoft.com/office/officeart/2016/7/layout/LinearBlockProcessNumbered"/>
    <dgm:cxn modelId="{5D12A438-0E80-4CE5-9B35-99012637A9E5}" type="presOf" srcId="{596F2D84-8237-4D30-96EA-F04CCC75D610}" destId="{96AEAC6F-F2A8-4FA4-BAC5-EE9B38D29651}" srcOrd="1" destOrd="0" presId="urn:microsoft.com/office/officeart/2016/7/layout/LinearBlockProcessNumbered"/>
    <dgm:cxn modelId="{8B825439-281D-4D81-A90D-012B521D7207}" type="presOf" srcId="{1F4F1B33-031F-48AA-BFBF-2FE91C352E86}" destId="{5848C980-E61E-4790-A43B-990447FFB00B}" srcOrd="0" destOrd="0" presId="urn:microsoft.com/office/officeart/2016/7/layout/LinearBlockProcessNumbered"/>
    <dgm:cxn modelId="{2B25723D-29E7-4A4A-8BA5-4928C6931A0A}" type="presOf" srcId="{B6E0163C-3FA2-4CC3-988B-D9B3216BDE1A}" destId="{8BDB4B39-397C-4D40-9704-D762F99D79D3}" srcOrd="0" destOrd="0" presId="urn:microsoft.com/office/officeart/2016/7/layout/LinearBlockProcessNumbered"/>
    <dgm:cxn modelId="{7A081A62-2B58-4FDF-905D-DAF449391C0F}" srcId="{8AA20905-3954-474B-A606-562BCA026DC1}" destId="{596F2D84-8237-4D30-96EA-F04CCC75D610}" srcOrd="0" destOrd="0" parTransId="{1C3B30DF-EA09-4CAE-9F65-3E4B855E8642}" sibTransId="{A8D237FD-D7D3-4B20-B09F-6B4E38C83126}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A9291B74-26BE-486C-A2BE-F26B6EB35BD8}" type="presOf" srcId="{5EC62390-C549-4651-8EAD-A10C4CA18346}" destId="{5CE66E9B-D228-4BCB-8EC2-778B412C5B42}" srcOrd="0" destOrd="0" presId="urn:microsoft.com/office/officeart/2016/7/layout/LinearBlockProcessNumbered"/>
    <dgm:cxn modelId="{90420858-E13E-416E-918A-1A7DA46FA15B}" type="presOf" srcId="{A8D237FD-D7D3-4B20-B09F-6B4E38C83126}" destId="{EC374CDE-6A25-4F0C-8742-F75943F5E541}" srcOrd="0" destOrd="0" presId="urn:microsoft.com/office/officeart/2016/7/layout/LinearBlockProcessNumbered"/>
    <dgm:cxn modelId="{D1B09D59-010D-439D-AB3E-9321B1A02247}" type="presOf" srcId="{6229F26C-294D-49BB-83E6-BC3B8F0687C4}" destId="{8BA25EAF-EB3E-4D23-B821-0870C936BFA3}" srcOrd="1" destOrd="0" presId="urn:microsoft.com/office/officeart/2016/7/layout/LinearBlockProcessNumbered"/>
    <dgm:cxn modelId="{BD447D83-5EA0-4554-8302-19889A8278BE}" type="presOf" srcId="{8C08F07A-5970-4747-A69A-82917B3DF502}" destId="{713BB06A-D749-4D82-8E58-97103F688D1B}" srcOrd="0" destOrd="0" presId="urn:microsoft.com/office/officeart/2016/7/layout/LinearBlockProcessNumbered"/>
    <dgm:cxn modelId="{EA990F91-CC8A-465D-B4D0-05A05AA416E4}" type="presOf" srcId="{8682CF9C-8527-42DC-9A4B-167D2A9B69D9}" destId="{B2CCD7B0-F64C-47EF-9FAF-7AA34EDEABEB}" srcOrd="1" destOrd="0" presId="urn:microsoft.com/office/officeart/2016/7/layout/LinearBlockProcessNumbered"/>
    <dgm:cxn modelId="{27BA2ABE-3B99-410F-A076-674925A71987}" type="presOf" srcId="{6229F26C-294D-49BB-83E6-BC3B8F0687C4}" destId="{DA01A85D-BC11-4151-94D3-496498069D91}" srcOrd="0" destOrd="0" presId="urn:microsoft.com/office/officeart/2016/7/layout/LinearBlockProcessNumbered"/>
    <dgm:cxn modelId="{84EBE5C5-837B-4865-AEA2-6462FD81D4DC}" type="presOf" srcId="{8C08F07A-5970-4747-A69A-82917B3DF502}" destId="{4E8B9E22-9F77-424B-9C97-A32830913917}" srcOrd="1" destOrd="0" presId="urn:microsoft.com/office/officeart/2016/7/layout/LinearBlockProcessNumbered"/>
    <dgm:cxn modelId="{188598D9-C909-44D6-B3A8-7173E963633C}" srcId="{8AA20905-3954-474B-A606-562BCA026DC1}" destId="{8C08F07A-5970-4747-A69A-82917B3DF502}" srcOrd="3" destOrd="0" parTransId="{6F9ABF0D-9B91-4DED-B474-69ADC7044FA3}" sibTransId="{5EC62390-C549-4651-8EAD-A10C4CA18346}"/>
    <dgm:cxn modelId="{ED7A9BEE-6D03-44C2-969D-BA57C384F1A8}" srcId="{8AA20905-3954-474B-A606-562BCA026DC1}" destId="{8682CF9C-8527-42DC-9A4B-167D2A9B69D9}" srcOrd="1" destOrd="0" parTransId="{7AAA8FDF-8649-49EB-B86D-CF6676AFAB2D}" sibTransId="{B6E0163C-3FA2-4CC3-988B-D9B3216BDE1A}"/>
    <dgm:cxn modelId="{961EF2FE-7D9D-47C4-B010-863728E22B65}" srcId="{8AA20905-3954-474B-A606-562BCA026DC1}" destId="{6229F26C-294D-49BB-83E6-BC3B8F0687C4}" srcOrd="2" destOrd="0" parTransId="{9CE39590-4E79-4904-ACF9-36CDBC266162}" sibTransId="{1F4F1B33-031F-48AA-BFBF-2FE91C352E86}"/>
    <dgm:cxn modelId="{FAE1CF6D-23D1-45E3-A89F-A13A61DEA0A0}" type="presParOf" srcId="{579698BD-D232-4926-8D7B-29A69B90858B}" destId="{15637F54-1E55-4961-A1FA-2316D56EF5E0}" srcOrd="0" destOrd="0" presId="urn:microsoft.com/office/officeart/2016/7/layout/LinearBlockProcessNumbered"/>
    <dgm:cxn modelId="{B1AD6B7F-88DB-456B-AE4D-F6EE8EE8F466}" type="presParOf" srcId="{15637F54-1E55-4961-A1FA-2316D56EF5E0}" destId="{D70021D9-9D61-4965-8714-D9854F7BF2DA}" srcOrd="0" destOrd="0" presId="urn:microsoft.com/office/officeart/2016/7/layout/LinearBlockProcessNumbered"/>
    <dgm:cxn modelId="{A707C864-F29E-4D14-BD6F-4F4671787909}" type="presParOf" srcId="{15637F54-1E55-4961-A1FA-2316D56EF5E0}" destId="{EC374CDE-6A25-4F0C-8742-F75943F5E541}" srcOrd="1" destOrd="0" presId="urn:microsoft.com/office/officeart/2016/7/layout/LinearBlockProcessNumbered"/>
    <dgm:cxn modelId="{26B5784A-FFE5-4109-9959-90B07724E2E2}" type="presParOf" srcId="{15637F54-1E55-4961-A1FA-2316D56EF5E0}" destId="{96AEAC6F-F2A8-4FA4-BAC5-EE9B38D29651}" srcOrd="2" destOrd="0" presId="urn:microsoft.com/office/officeart/2016/7/layout/LinearBlockProcessNumbered"/>
    <dgm:cxn modelId="{4743BEFC-BEED-45ED-BC45-BD34817BAAA4}" type="presParOf" srcId="{579698BD-D232-4926-8D7B-29A69B90858B}" destId="{17FE567D-7BC5-4612-96C1-2260B65892D7}" srcOrd="1" destOrd="0" presId="urn:microsoft.com/office/officeart/2016/7/layout/LinearBlockProcessNumbered"/>
    <dgm:cxn modelId="{BFFDCC1F-80C5-41CB-8DCA-C85AB9913338}" type="presParOf" srcId="{579698BD-D232-4926-8D7B-29A69B90858B}" destId="{C8EDE4B8-4632-4F66-AC4D-65BFEB4C72DF}" srcOrd="2" destOrd="0" presId="urn:microsoft.com/office/officeart/2016/7/layout/LinearBlockProcessNumbered"/>
    <dgm:cxn modelId="{7021EC9D-E2EA-408B-BEA4-7300DAEC9CAC}" type="presParOf" srcId="{C8EDE4B8-4632-4F66-AC4D-65BFEB4C72DF}" destId="{6134A86F-DDDC-4418-AEF8-3B662222DD14}" srcOrd="0" destOrd="0" presId="urn:microsoft.com/office/officeart/2016/7/layout/LinearBlockProcessNumbered"/>
    <dgm:cxn modelId="{55F34BD4-45A2-4341-B6FA-6C70EB209521}" type="presParOf" srcId="{C8EDE4B8-4632-4F66-AC4D-65BFEB4C72DF}" destId="{8BDB4B39-397C-4D40-9704-D762F99D79D3}" srcOrd="1" destOrd="0" presId="urn:microsoft.com/office/officeart/2016/7/layout/LinearBlockProcessNumbered"/>
    <dgm:cxn modelId="{22B74757-1AF1-47C5-9B88-E03F64F04DCD}" type="presParOf" srcId="{C8EDE4B8-4632-4F66-AC4D-65BFEB4C72DF}" destId="{B2CCD7B0-F64C-47EF-9FAF-7AA34EDEABEB}" srcOrd="2" destOrd="0" presId="urn:microsoft.com/office/officeart/2016/7/layout/LinearBlockProcessNumbered"/>
    <dgm:cxn modelId="{E6FE892E-5945-4D38-8F31-3DE1330480DE}" type="presParOf" srcId="{579698BD-D232-4926-8D7B-29A69B90858B}" destId="{2C4C9552-4500-444E-B354-C718606EE43D}" srcOrd="3" destOrd="0" presId="urn:microsoft.com/office/officeart/2016/7/layout/LinearBlockProcessNumbered"/>
    <dgm:cxn modelId="{032B18DA-3154-4874-BF5C-1C5AB2793F22}" type="presParOf" srcId="{579698BD-D232-4926-8D7B-29A69B90858B}" destId="{461F81D4-90A7-4ACF-913F-B984CE1AA20F}" srcOrd="4" destOrd="0" presId="urn:microsoft.com/office/officeart/2016/7/layout/LinearBlockProcessNumbered"/>
    <dgm:cxn modelId="{16D327BC-218E-438F-AFC7-7BE357448AC8}" type="presParOf" srcId="{461F81D4-90A7-4ACF-913F-B984CE1AA20F}" destId="{DA01A85D-BC11-4151-94D3-496498069D91}" srcOrd="0" destOrd="0" presId="urn:microsoft.com/office/officeart/2016/7/layout/LinearBlockProcessNumbered"/>
    <dgm:cxn modelId="{3781A4ED-D75D-4E4D-844B-219CE0CD4B2B}" type="presParOf" srcId="{461F81D4-90A7-4ACF-913F-B984CE1AA20F}" destId="{5848C980-E61E-4790-A43B-990447FFB00B}" srcOrd="1" destOrd="0" presId="urn:microsoft.com/office/officeart/2016/7/layout/LinearBlockProcessNumbered"/>
    <dgm:cxn modelId="{5726CE05-7E85-474C-9889-6F2491D90086}" type="presParOf" srcId="{461F81D4-90A7-4ACF-913F-B984CE1AA20F}" destId="{8BA25EAF-EB3E-4D23-B821-0870C936BFA3}" srcOrd="2" destOrd="0" presId="urn:microsoft.com/office/officeart/2016/7/layout/LinearBlockProcessNumbered"/>
    <dgm:cxn modelId="{A87E93F1-F797-4A68-B85C-1AA9D8DD3975}" type="presParOf" srcId="{579698BD-D232-4926-8D7B-29A69B90858B}" destId="{7ACE7ABF-FD68-4A8C-9869-EBC4EC0A157A}" srcOrd="5" destOrd="0" presId="urn:microsoft.com/office/officeart/2016/7/layout/LinearBlockProcessNumbered"/>
    <dgm:cxn modelId="{F8C291DA-D651-4396-81F4-F349D031828B}" type="presParOf" srcId="{579698BD-D232-4926-8D7B-29A69B90858B}" destId="{01FFC548-899B-44C3-AB2F-40646060362D}" srcOrd="6" destOrd="0" presId="urn:microsoft.com/office/officeart/2016/7/layout/LinearBlockProcessNumbered"/>
    <dgm:cxn modelId="{E8F53B89-CE0E-4034-BE73-FBF5F3A0651B}" type="presParOf" srcId="{01FFC548-899B-44C3-AB2F-40646060362D}" destId="{713BB06A-D749-4D82-8E58-97103F688D1B}" srcOrd="0" destOrd="0" presId="urn:microsoft.com/office/officeart/2016/7/layout/LinearBlockProcessNumbered"/>
    <dgm:cxn modelId="{88D0AF4E-1A97-4E2E-9EAA-86AD098DDC26}" type="presParOf" srcId="{01FFC548-899B-44C3-AB2F-40646060362D}" destId="{5CE66E9B-D228-4BCB-8EC2-778B412C5B42}" srcOrd="1" destOrd="0" presId="urn:microsoft.com/office/officeart/2016/7/layout/LinearBlockProcessNumbered"/>
    <dgm:cxn modelId="{FF036854-2225-4D70-B126-182F9CE4545C}" type="presParOf" srcId="{01FFC548-899B-44C3-AB2F-40646060362D}" destId="{4E8B9E22-9F77-424B-9C97-A32830913917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021D9-9D61-4965-8714-D9854F7BF2DA}">
      <dsp:nvSpPr>
        <dsp:cNvPr id="0" name=""/>
        <dsp:cNvSpPr/>
      </dsp:nvSpPr>
      <dsp:spPr>
        <a:xfrm>
          <a:off x="202" y="392289"/>
          <a:ext cx="2441809" cy="29301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Manual test</a:t>
          </a:r>
        </a:p>
      </dsp:txBody>
      <dsp:txXfrm>
        <a:off x="202" y="1564357"/>
        <a:ext cx="2441809" cy="1758102"/>
      </dsp:txXfrm>
    </dsp:sp>
    <dsp:sp modelId="{EC374CDE-6A25-4F0C-8742-F75943F5E541}">
      <dsp:nvSpPr>
        <dsp:cNvPr id="0" name=""/>
        <dsp:cNvSpPr/>
      </dsp:nvSpPr>
      <dsp:spPr>
        <a:xfrm>
          <a:off x="202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01</a:t>
          </a:r>
        </a:p>
      </dsp:txBody>
      <dsp:txXfrm>
        <a:off x="202" y="392289"/>
        <a:ext cx="2441809" cy="1172068"/>
      </dsp:txXfrm>
    </dsp:sp>
    <dsp:sp modelId="{6134A86F-DDDC-4418-AEF8-3B662222DD14}">
      <dsp:nvSpPr>
        <dsp:cNvPr id="0" name=""/>
        <dsp:cNvSpPr/>
      </dsp:nvSpPr>
      <dsp:spPr>
        <a:xfrm>
          <a:off x="2637356" y="392289"/>
          <a:ext cx="2441809" cy="2930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API</a:t>
          </a:r>
        </a:p>
      </dsp:txBody>
      <dsp:txXfrm>
        <a:off x="2637356" y="1564357"/>
        <a:ext cx="2441809" cy="1758102"/>
      </dsp:txXfrm>
    </dsp:sp>
    <dsp:sp modelId="{8BDB4B39-397C-4D40-9704-D762F99D79D3}">
      <dsp:nvSpPr>
        <dsp:cNvPr id="0" name=""/>
        <dsp:cNvSpPr/>
      </dsp:nvSpPr>
      <dsp:spPr>
        <a:xfrm>
          <a:off x="2637356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02</a:t>
          </a:r>
        </a:p>
      </dsp:txBody>
      <dsp:txXfrm>
        <a:off x="2637356" y="392289"/>
        <a:ext cx="2441809" cy="1172068"/>
      </dsp:txXfrm>
    </dsp:sp>
    <dsp:sp modelId="{DA01A85D-BC11-4151-94D3-496498069D91}">
      <dsp:nvSpPr>
        <dsp:cNvPr id="0" name=""/>
        <dsp:cNvSpPr/>
      </dsp:nvSpPr>
      <dsp:spPr>
        <a:xfrm>
          <a:off x="5317632" y="392289"/>
          <a:ext cx="2441809" cy="293017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Selenium</a:t>
          </a:r>
        </a:p>
      </dsp:txBody>
      <dsp:txXfrm>
        <a:off x="5317632" y="1564357"/>
        <a:ext cx="2441809" cy="1758102"/>
      </dsp:txXfrm>
    </dsp:sp>
    <dsp:sp modelId="{5848C980-E61E-4790-A43B-990447FFB00B}">
      <dsp:nvSpPr>
        <dsp:cNvPr id="0" name=""/>
        <dsp:cNvSpPr/>
      </dsp:nvSpPr>
      <dsp:spPr>
        <a:xfrm>
          <a:off x="5274509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03</a:t>
          </a:r>
        </a:p>
      </dsp:txBody>
      <dsp:txXfrm>
        <a:off x="5274509" y="392289"/>
        <a:ext cx="2441809" cy="1172068"/>
      </dsp:txXfrm>
    </dsp:sp>
    <dsp:sp modelId="{713BB06A-D749-4D82-8E58-97103F688D1B}">
      <dsp:nvSpPr>
        <dsp:cNvPr id="0" name=""/>
        <dsp:cNvSpPr/>
      </dsp:nvSpPr>
      <dsp:spPr>
        <a:xfrm>
          <a:off x="7911663" y="392289"/>
          <a:ext cx="2441809" cy="293017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 err="1"/>
            <a:t>Jmeter</a:t>
          </a:r>
          <a:endParaRPr lang="en-US" sz="2600" kern="1200" dirty="0"/>
        </a:p>
      </dsp:txBody>
      <dsp:txXfrm>
        <a:off x="7911663" y="1564357"/>
        <a:ext cx="2441809" cy="1758102"/>
      </dsp:txXfrm>
    </dsp:sp>
    <dsp:sp modelId="{5CE66E9B-D228-4BCB-8EC2-778B412C5B42}">
      <dsp:nvSpPr>
        <dsp:cNvPr id="0" name=""/>
        <dsp:cNvSpPr/>
      </dsp:nvSpPr>
      <dsp:spPr>
        <a:xfrm>
          <a:off x="7911663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04</a:t>
          </a:r>
        </a:p>
      </dsp:txBody>
      <dsp:txXfrm>
        <a:off x="7911663" y="392289"/>
        <a:ext cx="2441809" cy="1172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dirty="0"/>
              <a:t>CÔNG NGHỆ KIỂM THỬ ỨNG DỤNG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r>
              <a:rPr lang="en-US" sz="2800" dirty="0" err="1"/>
              <a:t>Nhóm</a:t>
            </a:r>
            <a:r>
              <a:rPr lang="en-US" sz="2800" dirty="0"/>
              <a:t> 8</a:t>
            </a:r>
          </a:p>
          <a:p>
            <a:r>
              <a:rPr lang="en-US" sz="2800" dirty="0" err="1"/>
              <a:t>Dưới</a:t>
            </a:r>
            <a:r>
              <a:rPr lang="en-US" sz="2800" dirty="0"/>
              <a:t> </a:t>
            </a:r>
            <a:r>
              <a:rPr lang="en-US" sz="2800" dirty="0" err="1"/>
              <a:t>sự</a:t>
            </a:r>
            <a:r>
              <a:rPr lang="en-US" sz="2800" dirty="0"/>
              <a:t> </a:t>
            </a:r>
            <a:r>
              <a:rPr lang="en-US" sz="2800" dirty="0" err="1"/>
              <a:t>trình</a:t>
            </a:r>
            <a:r>
              <a:rPr lang="en-US" sz="2800" dirty="0"/>
              <a:t> </a:t>
            </a:r>
            <a:r>
              <a:rPr lang="en-US" sz="2800" dirty="0" err="1"/>
              <a:t>bày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sir.Mai</a:t>
            </a:r>
            <a:r>
              <a:rPr lang="en-US" sz="2800" dirty="0"/>
              <a:t> Linh Chí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F8973-18B5-273D-D3E9-8C1F260A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anchor="ctr">
            <a:normAutofit/>
          </a:bodyPr>
          <a:lstStyle/>
          <a:p>
            <a:r>
              <a:rPr lang="en-US" dirty="0"/>
              <a:t>03. Selenium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06BCB29-B00E-306F-5C5D-E24F73CF9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code selenium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DC5AD8-0252-3DBE-A0DD-8B6B58238F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3795" y="2942539"/>
            <a:ext cx="5025187" cy="2904079"/>
          </a:xfr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FD99487-252F-4145-9DEE-6F0EEE84E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code selenium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312499-879B-49F0-BCD0-E00EFC5D079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53020" y="2938270"/>
            <a:ext cx="5014537" cy="2904079"/>
          </a:xfrm>
        </p:spPr>
      </p:pic>
    </p:spTree>
    <p:extLst>
      <p:ext uri="{BB962C8B-B14F-4D97-AF65-F5344CB8AC3E}">
        <p14:creationId xmlns:p14="http://schemas.microsoft.com/office/powerpoint/2010/main" val="927344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F5411-A156-FA79-7D7E-A4137C897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anchor="ctr">
            <a:normAutofit/>
          </a:bodyPr>
          <a:lstStyle/>
          <a:p>
            <a:r>
              <a:rPr lang="en-US" dirty="0"/>
              <a:t>04. </a:t>
            </a:r>
            <a:r>
              <a:rPr lang="en-US" dirty="0" err="1"/>
              <a:t>Jmeter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47038C3-E41E-9668-F576-4FFD307DB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/>
          <a:lstStyle/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test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100-10-1, 1000-100-1 </a:t>
            </a:r>
            <a:r>
              <a:rPr lang="en-US" dirty="0" err="1"/>
              <a:t>và</a:t>
            </a:r>
            <a:r>
              <a:rPr lang="en-US" dirty="0"/>
              <a:t> 10000-1000-1,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website.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Website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ở </a:t>
            </a:r>
            <a:r>
              <a:rPr lang="en-US" dirty="0" err="1"/>
              <a:t>mức</a:t>
            </a:r>
            <a:r>
              <a:rPr lang="en-US" dirty="0"/>
              <a:t> 100-10-1,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treo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Website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ở </a:t>
            </a:r>
            <a:r>
              <a:rPr lang="en-US" dirty="0" err="1"/>
              <a:t>mức</a:t>
            </a:r>
            <a:r>
              <a:rPr lang="en-US" dirty="0"/>
              <a:t> 1000-100-1,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hiếu</a:t>
            </a:r>
            <a:r>
              <a:rPr lang="en-US" dirty="0"/>
              <a:t> </a:t>
            </a:r>
            <a:r>
              <a:rPr lang="en-US" dirty="0" err="1"/>
              <a:t>treo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hay </a:t>
            </a:r>
            <a:r>
              <a:rPr lang="en-US" dirty="0" err="1"/>
              <a:t>chậm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Website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treo</a:t>
            </a:r>
            <a:r>
              <a:rPr lang="en-US" dirty="0"/>
              <a:t> ở </a:t>
            </a:r>
            <a:r>
              <a:rPr lang="en-US" dirty="0" err="1"/>
              <a:t>mức</a:t>
            </a:r>
            <a:r>
              <a:rPr lang="en-US" dirty="0"/>
              <a:t> user 9977 </a:t>
            </a:r>
            <a:r>
              <a:rPr lang="en-US" dirty="0" err="1"/>
              <a:t>và</a:t>
            </a:r>
            <a:r>
              <a:rPr lang="en-US" dirty="0"/>
              <a:t> server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3394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3F106-B29E-CA63-3EC1-2C03CAE76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anchor="ctr">
            <a:normAutofit/>
          </a:bodyPr>
          <a:lstStyle/>
          <a:p>
            <a:r>
              <a:rPr lang="en-US" dirty="0"/>
              <a:t>04. </a:t>
            </a:r>
            <a:r>
              <a:rPr lang="en-US" dirty="0" err="1"/>
              <a:t>Jmeter</a:t>
            </a:r>
            <a:r>
              <a:rPr lang="en-US" dirty="0"/>
              <a:t>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BCBACA2-5FB6-6D3B-5150-4F49D6882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/>
          <a:lstStyle/>
          <a:p>
            <a:r>
              <a:rPr lang="en-US" dirty="0" err="1"/>
              <a:t>Mức</a:t>
            </a:r>
            <a:r>
              <a:rPr lang="en-US" dirty="0"/>
              <a:t> 100-10-1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251B0BE-87FF-3365-258A-94BC8554D54B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/>
          <a:lstStyle/>
          <a:p>
            <a:r>
              <a:rPr lang="en-US" dirty="0"/>
              <a:t>View Results Tree</a:t>
            </a:r>
          </a:p>
          <a:p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1D03689-7BC9-C6B1-FE5D-2BC80739B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/>
          <a:lstStyle/>
          <a:p>
            <a:r>
              <a:rPr lang="en-US" dirty="0" err="1"/>
              <a:t>Mức</a:t>
            </a:r>
            <a:r>
              <a:rPr lang="en-US" dirty="0"/>
              <a:t> 100-10-1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97ED9FA-3429-307C-1A81-D3FCB9D0C752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/>
          <a:lstStyle/>
          <a:p>
            <a:r>
              <a:rPr lang="en-US" dirty="0"/>
              <a:t>Aggregate Report</a:t>
            </a:r>
          </a:p>
          <a:p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9CDDBD2-BDE5-9614-0540-C958FD91B6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/>
          <a:lstStyle/>
          <a:p>
            <a:r>
              <a:rPr lang="en-US" dirty="0" err="1"/>
              <a:t>Mức</a:t>
            </a:r>
            <a:r>
              <a:rPr lang="en-US" dirty="0"/>
              <a:t> 100-10-1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619D110-F2F3-5AC6-AF27-59F113F3A483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/>
          <a:lstStyle/>
          <a:p>
            <a:r>
              <a:rPr lang="en-US" dirty="0"/>
              <a:t>Graph Results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1DA295-0A6F-D7DD-072D-81E53827B2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95" y="3062377"/>
            <a:ext cx="3084155" cy="2728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3CB6F6EB-AF75-681C-04B7-1F105BA0B2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407" y="3062377"/>
            <a:ext cx="3500012" cy="2734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BA07BDA5-40A2-5EC1-F761-CD7683EFD4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876" y="3062377"/>
            <a:ext cx="3707697" cy="27288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4837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BC0E-A961-357E-75AC-078ADFC1E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04. </a:t>
            </a:r>
            <a:r>
              <a:rPr lang="en-US" dirty="0" err="1"/>
              <a:t>Jmeter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84285-2EFF-C073-A3B3-13395FAFB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Mức</a:t>
            </a:r>
            <a:r>
              <a:rPr lang="en-US" dirty="0"/>
              <a:t> 1000-100-1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BD76D-9EB1-61AB-BFD2-1C1F1EC02DEC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View Results Tree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A12986-C169-345A-9BCB-AB0BDA78C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Mức</a:t>
            </a:r>
            <a:r>
              <a:rPr lang="en-US" dirty="0"/>
              <a:t> 1000-100-1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6FBAC2-C178-DA9C-886E-8D9462A6763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Aggregate Report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625DE0-E5F8-FF57-FE85-12B4BCD89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Mức</a:t>
            </a:r>
            <a:r>
              <a:rPr lang="en-US" dirty="0"/>
              <a:t> 1000-100-1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924483A-031F-B268-F65D-1CF91642B1CC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Graph Results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1BA417-564E-CDBE-B00A-C78E4D2997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3" y="3066757"/>
            <a:ext cx="3300985" cy="272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B51EE12-7CBB-53ED-AA3E-C6E14714ED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931" y="3066756"/>
            <a:ext cx="3300984" cy="272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6FF3B3F-A05F-6B45-1AA5-2E450F57F2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571" y="3124855"/>
            <a:ext cx="3300984" cy="2666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2764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790A-A4BD-F3B1-B938-CA958B76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04. </a:t>
            </a:r>
            <a:r>
              <a:rPr lang="en-US" dirty="0" err="1"/>
              <a:t>Jmeter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D380C-B9FF-1A1A-B916-3A398072C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Mức</a:t>
            </a:r>
            <a:r>
              <a:rPr lang="en-US" dirty="0"/>
              <a:t> 10000-1000-1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015266-4736-0877-0537-D7A64126B472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View Results Tree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C0BC3-BF0D-45A8-AFC2-A5BAA0E8E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Mức</a:t>
            </a:r>
            <a:r>
              <a:rPr lang="en-US" dirty="0"/>
              <a:t> 10000-1000-1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F25E40-4C99-D72B-2E3C-00BF4AD37BE8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Aggregate Report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9ED3ED-0A10-9252-05FF-F28330A04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Mức</a:t>
            </a:r>
            <a:r>
              <a:rPr lang="en-US" dirty="0"/>
              <a:t> 10000-1000-1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AC5E704-4EF7-2804-AE86-B466C7741786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Graph Results</a:t>
            </a:r>
          </a:p>
          <a:p>
            <a:endParaRPr lang="en-US" dirty="0"/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C19FBD8-4C1C-E801-C1B2-78AB30D5D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3179297"/>
            <a:ext cx="3300984" cy="261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22B241-9849-C594-33F3-737C5D0BEA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932" y="3179297"/>
            <a:ext cx="3735607" cy="2631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23A738-4309-3D40-EEF6-8C9C1971A7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692" y="3179297"/>
            <a:ext cx="3309681" cy="2611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2465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15D7CF1-A52F-6C9B-E79D-A151A006F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>
            <a:normAutofit/>
          </a:bodyPr>
          <a:lstStyle/>
          <a:p>
            <a:r>
              <a:rPr lang="en-US" dirty="0"/>
              <a:t>The End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C4BB6D0-EA0A-C1CD-7819-7B98924D5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/>
          <a:lstStyle/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ơn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lắng</a:t>
            </a:r>
            <a:r>
              <a:rPr lang="en-US" dirty="0"/>
              <a:t> </a:t>
            </a:r>
            <a:r>
              <a:rPr lang="en-US" dirty="0" err="1"/>
              <a:t>nghe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2265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endParaRPr lang="en-US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0031241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78539-466B-295B-733D-360DB7CC4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01. Manual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5CB59-24BE-2225-C58C-21CA389C8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>
                <a:latin typeface="Abadi Extra Light" panose="020B0604020202020204" pitchFamily="34" charset="0"/>
              </a:rPr>
              <a:t>Sau </a:t>
            </a:r>
            <a:r>
              <a:rPr lang="en-US" dirty="0" err="1">
                <a:latin typeface="Abadi Extra Light" panose="020B0604020202020204" pitchFamily="34" charset="0"/>
              </a:rPr>
              <a:t>quá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trình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kiểm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tra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từng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chức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năng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của</a:t>
            </a:r>
            <a:r>
              <a:rPr lang="en-US" dirty="0">
                <a:latin typeface="Abadi Extra Light" panose="020B0604020202020204" pitchFamily="34" charset="0"/>
              </a:rPr>
              <a:t> website, </a:t>
            </a:r>
            <a:r>
              <a:rPr lang="en-US" dirty="0" err="1">
                <a:latin typeface="Abadi Extra Light" panose="020B0604020202020204" pitchFamily="34" charset="0"/>
              </a:rPr>
              <a:t>theo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em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thấy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thì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những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chức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năng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chính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của</a:t>
            </a:r>
            <a:r>
              <a:rPr lang="en-US" dirty="0">
                <a:latin typeface="Abadi Extra Light" panose="020B0604020202020204" pitchFamily="34" charset="0"/>
              </a:rPr>
              <a:t> website </a:t>
            </a:r>
            <a:r>
              <a:rPr lang="en-US" dirty="0" err="1">
                <a:latin typeface="Abadi Extra Light" panose="020B0604020202020204" pitchFamily="34" charset="0"/>
              </a:rPr>
              <a:t>hoạt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động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rất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tốt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và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không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có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vấn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đề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gì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nhưng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vẫn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còn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một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số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lỗi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nhỏ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cần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được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khắc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phục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nếu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muốn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nâng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cao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trải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nghiệm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người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dùng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hơn</a:t>
            </a:r>
            <a:r>
              <a:rPr lang="en-US" dirty="0">
                <a:latin typeface="Abadi Extra Light" panose="020B0604020202020204" pitchFamily="34" charset="0"/>
              </a:rPr>
              <a:t>, </a:t>
            </a:r>
            <a:r>
              <a:rPr lang="en-US" dirty="0" err="1">
                <a:latin typeface="Abadi Extra Light" panose="020B0604020202020204" pitchFamily="34" charset="0"/>
              </a:rPr>
              <a:t>các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lỗi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được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liệt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kê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bên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dưới</a:t>
            </a:r>
            <a:r>
              <a:rPr lang="en-US" dirty="0">
                <a:latin typeface="Abadi Extra Light" panose="020B0604020202020204" pitchFamily="34" charset="0"/>
              </a:rPr>
              <a:t>.</a:t>
            </a:r>
          </a:p>
          <a:p>
            <a:pPr marL="36900" indent="0">
              <a:buNone/>
            </a:pPr>
            <a:r>
              <a:rPr lang="en-US" dirty="0" err="1">
                <a:latin typeface="Abadi Extra Light" panose="020B0604020202020204" pitchFamily="34" charset="0"/>
              </a:rPr>
              <a:t>Lỗi</a:t>
            </a:r>
            <a:r>
              <a:rPr lang="en-US" dirty="0">
                <a:latin typeface="Abadi Extra Light" panose="020B0604020202020204" pitchFamily="34" charset="0"/>
              </a:rPr>
              <a:t> ở </a:t>
            </a:r>
            <a:r>
              <a:rPr lang="en-US" dirty="0" err="1">
                <a:latin typeface="Abadi Extra Light" panose="020B0604020202020204" pitchFamily="34" charset="0"/>
              </a:rPr>
              <a:t>phần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đăng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ký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và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đăng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nhập</a:t>
            </a:r>
            <a:r>
              <a:rPr lang="en-US" dirty="0">
                <a:latin typeface="Abadi Extra Light" panose="020B0604020202020204" pitchFamily="34" charset="0"/>
              </a:rPr>
              <a:t>: </a:t>
            </a:r>
            <a:r>
              <a:rPr lang="en-US" dirty="0" err="1">
                <a:latin typeface="Abadi Extra Light" panose="020B0604020202020204" pitchFamily="34" charset="0"/>
              </a:rPr>
              <a:t>có</a:t>
            </a:r>
            <a:r>
              <a:rPr lang="en-US" dirty="0">
                <a:latin typeface="Abadi Extra Light" panose="020B0604020202020204" pitchFamily="34" charset="0"/>
              </a:rPr>
              <a:t> 3 </a:t>
            </a:r>
            <a:r>
              <a:rPr lang="en-US" dirty="0" err="1">
                <a:latin typeface="Abadi Extra Light" panose="020B0604020202020204" pitchFamily="34" charset="0"/>
              </a:rPr>
              <a:t>lỗi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về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kiểm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tra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số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điện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thoại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người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dùng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nhập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vào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và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phần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tích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hợp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đăng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nhập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bằng</a:t>
            </a:r>
            <a:r>
              <a:rPr lang="en-US" dirty="0">
                <a:latin typeface="Abadi Extra Light" panose="020B0604020202020204" pitchFamily="34" charset="0"/>
              </a:rPr>
              <a:t> google, </a:t>
            </a:r>
            <a:r>
              <a:rPr lang="en-US" dirty="0" err="1">
                <a:latin typeface="Abadi Extra Light" panose="020B0604020202020204" pitchFamily="34" charset="0"/>
              </a:rPr>
              <a:t>facebook</a:t>
            </a:r>
            <a:r>
              <a:rPr lang="en-US" dirty="0">
                <a:latin typeface="Abadi Extra Light" panose="020B0604020202020204" pitchFamily="34" charset="0"/>
              </a:rPr>
              <a:t>.</a:t>
            </a:r>
          </a:p>
          <a:p>
            <a:pPr marL="36900" indent="0">
              <a:buNone/>
            </a:pPr>
            <a:r>
              <a:rPr lang="en-US" dirty="0" err="1">
                <a:latin typeface="Abadi Extra Light" panose="020B0604020202020204" pitchFamily="34" charset="0"/>
              </a:rPr>
              <a:t>Lỗi</a:t>
            </a:r>
            <a:r>
              <a:rPr lang="en-US" dirty="0">
                <a:latin typeface="Abadi Extra Light" panose="020B0604020202020204" pitchFamily="34" charset="0"/>
              </a:rPr>
              <a:t> ở </a:t>
            </a:r>
            <a:r>
              <a:rPr lang="en-US" dirty="0" err="1">
                <a:latin typeface="Abadi Extra Light" panose="020B0604020202020204" pitchFamily="34" charset="0"/>
              </a:rPr>
              <a:t>phần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sản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phẩm</a:t>
            </a:r>
            <a:r>
              <a:rPr lang="en-US" dirty="0">
                <a:latin typeface="Abadi Extra Light" panose="020B0604020202020204" pitchFamily="34" charset="0"/>
              </a:rPr>
              <a:t>: </a:t>
            </a:r>
            <a:r>
              <a:rPr lang="en-US" dirty="0" err="1">
                <a:latin typeface="Abadi Extra Light" panose="020B0604020202020204" pitchFamily="34" charset="0"/>
              </a:rPr>
              <a:t>có</a:t>
            </a:r>
            <a:r>
              <a:rPr lang="en-US" dirty="0">
                <a:latin typeface="Abadi Extra Light" panose="020B0604020202020204" pitchFamily="34" charset="0"/>
              </a:rPr>
              <a:t> 1 </a:t>
            </a:r>
            <a:r>
              <a:rPr lang="en-US" dirty="0" err="1">
                <a:latin typeface="Abadi Extra Light" panose="020B0604020202020204" pitchFamily="34" charset="0"/>
              </a:rPr>
              <a:t>lỗi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về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phần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nhập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số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lượng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sản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phẩm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trên</a:t>
            </a:r>
            <a:r>
              <a:rPr lang="en-US" dirty="0">
                <a:latin typeface="Abadi Extra Light" panose="020B0604020202020204" pitchFamily="34" charset="0"/>
              </a:rPr>
              <a:t> input.</a:t>
            </a:r>
          </a:p>
          <a:p>
            <a:pPr marL="36900" indent="0">
              <a:buNone/>
            </a:pPr>
            <a:r>
              <a:rPr lang="en-US" dirty="0" err="1">
                <a:latin typeface="Abadi Extra Light" panose="020B0604020202020204" pitchFamily="34" charset="0"/>
              </a:rPr>
              <a:t>Lỗi</a:t>
            </a:r>
            <a:r>
              <a:rPr lang="en-US" dirty="0">
                <a:latin typeface="Abadi Extra Light" panose="020B0604020202020204" pitchFamily="34" charset="0"/>
              </a:rPr>
              <a:t> ở </a:t>
            </a:r>
            <a:r>
              <a:rPr lang="en-US" dirty="0" err="1">
                <a:latin typeface="Abadi Extra Light" panose="020B0604020202020204" pitchFamily="34" charset="0"/>
              </a:rPr>
              <a:t>phần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giỏ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hàng</a:t>
            </a:r>
            <a:r>
              <a:rPr lang="en-US" dirty="0">
                <a:latin typeface="Abadi Extra Light" panose="020B0604020202020204" pitchFamily="34" charset="0"/>
              </a:rPr>
              <a:t>: </a:t>
            </a:r>
            <a:r>
              <a:rPr lang="en-US" dirty="0" err="1">
                <a:latin typeface="Abadi Extra Light" panose="020B0604020202020204" pitchFamily="34" charset="0"/>
              </a:rPr>
              <a:t>có</a:t>
            </a:r>
            <a:r>
              <a:rPr lang="en-US" dirty="0">
                <a:latin typeface="Abadi Extra Light" panose="020B0604020202020204" pitchFamily="34" charset="0"/>
              </a:rPr>
              <a:t> 1 </a:t>
            </a:r>
            <a:r>
              <a:rPr lang="en-US" dirty="0" err="1">
                <a:latin typeface="Abadi Extra Light" panose="020B0604020202020204" pitchFamily="34" charset="0"/>
              </a:rPr>
              <a:t>lỗi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về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phần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nhập</a:t>
            </a:r>
            <a:r>
              <a:rPr lang="en-US" dirty="0">
                <a:latin typeface="Abadi Extra Light" panose="020B0604020202020204" pitchFamily="34" charset="0"/>
              </a:rPr>
              <a:t> email </a:t>
            </a:r>
            <a:r>
              <a:rPr lang="en-US" dirty="0" err="1">
                <a:latin typeface="Abadi Extra Light" panose="020B0604020202020204" pitchFamily="34" charset="0"/>
              </a:rPr>
              <a:t>khi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cung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cấp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thông</a:t>
            </a:r>
            <a:r>
              <a:rPr lang="en-US" dirty="0">
                <a:latin typeface="Abadi Extra Light" panose="020B0604020202020204" pitchFamily="34" charset="0"/>
              </a:rPr>
              <a:t> tin </a:t>
            </a:r>
            <a:r>
              <a:rPr lang="en-US" dirty="0" err="1">
                <a:latin typeface="Abadi Extra Light" panose="020B0604020202020204" pitchFamily="34" charset="0"/>
              </a:rPr>
              <a:t>đặt</a:t>
            </a:r>
            <a:r>
              <a:rPr lang="en-US" dirty="0">
                <a:latin typeface="Abadi Extra Light" panose="020B0604020202020204" pitchFamily="34" charset="0"/>
              </a:rPr>
              <a:t> </a:t>
            </a:r>
            <a:r>
              <a:rPr lang="en-US" dirty="0" err="1">
                <a:latin typeface="Abadi Extra Light" panose="020B0604020202020204" pitchFamily="34" charset="0"/>
              </a:rPr>
              <a:t>hàng</a:t>
            </a:r>
            <a:r>
              <a:rPr lang="en-US" dirty="0">
                <a:latin typeface="Abadi Extra Light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8207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CA181-4F15-3E87-33FC-4635EE2C1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anchor="ctr">
            <a:normAutofit/>
          </a:bodyPr>
          <a:lstStyle/>
          <a:p>
            <a:r>
              <a:rPr lang="en-US" dirty="0"/>
              <a:t>01. Manual test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8558ED0-54D9-C290-C346-75F0FC77D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73AF09-87BF-40E1-A077-322F3E63D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8" r="1" b="13833"/>
          <a:stretch/>
        </p:blipFill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effectLst>
            <a:outerShdw blurRad="38100" dist="25400" dir="4440000">
              <a:srgbClr val="000000">
                <a:alpha val="36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A169-4659-B40F-E325-4D5A83C5B1E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/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ở 2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button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FEFF0C5-3EEE-1503-0D14-EEF3EA45CE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Google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E90D19D-8EB8-0027-C9FD-ABEAC20C2B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/>
          <a:lstStyle/>
          <a:p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bấm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.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419C0EAE-D7AF-F158-9FE5-55821DA89B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Facebook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A36D89-1041-E47E-FC7D-0F7F8D459280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/>
          <a:lstStyle/>
          <a:p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bấm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.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B3FC755E-B969-49DF-A4DD-EEC6B8863137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l="6763" r="6763"/>
          <a:stretch>
            <a:fillRect/>
          </a:stretch>
        </p:blipFill>
        <p:spPr>
          <a:xfrm>
            <a:off x="4545013" y="1938338"/>
            <a:ext cx="3092450" cy="1608137"/>
          </a:xfrm>
          <a:prstGeom prst="rect">
            <a:avLst/>
          </a:prstGeo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14D94181-DFC8-4CFF-B9C4-E6D32A85B5D9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l="6720" r="6720"/>
          <a:stretch>
            <a:fillRect/>
          </a:stretch>
        </p:blipFill>
        <p:spPr>
          <a:xfrm>
            <a:off x="8075613" y="1935163"/>
            <a:ext cx="3092450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05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6DFE-2E99-215E-9057-50D2BBA50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01. Manual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E2F70-43BD-4B59-3316-BF0B954B2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0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F0B7DF4-6078-6EAD-BBF4-5B364550D641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t="1816" b="1816"/>
          <a:stretch/>
        </p:blipFill>
        <p:spPr>
          <a:xfrm>
            <a:off x="1018101" y="1938918"/>
            <a:ext cx="3196677" cy="160295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9D5D34-603F-710B-89B6-29BB0BCD8CF8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0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“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0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”.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068112-0E08-0E94-FF5A-7A5300DB1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âm</a:t>
            </a:r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8ACDD0A-36B4-B29C-3DF3-D070AF5732E1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t="1673" b="1673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101FA7-CBC2-802F-316E-B4BAB077F20B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“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”.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E8B149D-4F36-500A-7380-039AA97048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vượt</a:t>
            </a:r>
            <a:r>
              <a:rPr lang="en-US" dirty="0"/>
              <a:t> </a:t>
            </a:r>
            <a:r>
              <a:rPr lang="en-US" dirty="0" err="1"/>
              <a:t>mức</a:t>
            </a:r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605EB6BD-6EC8-8565-D9A5-8546D2311B98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4"/>
          <a:srcRect t="1721" b="1721"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39D95D-3842-30D4-D8FB-1755A49E9964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vượt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“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dủ</a:t>
            </a:r>
            <a:r>
              <a:rPr lang="en-US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181941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036FC26-771C-DCEF-1887-B7B760548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en-US" dirty="0"/>
              <a:t>01. Manual test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8E8FD1E-E463-7651-73F5-C07C395E31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>
          <a:xfrm>
            <a:off x="913796" y="1871472"/>
            <a:ext cx="5320750" cy="4376928"/>
          </a:xfrm>
          <a:noFill/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641FB15-F861-8048-29C4-5095C24CE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1363" y="1937906"/>
            <a:ext cx="4856841" cy="3622672"/>
          </a:xfrm>
        </p:spPr>
        <p:txBody>
          <a:bodyPr anchor="t">
            <a:normAutofit/>
          </a:bodyPr>
          <a:lstStyle/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email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“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email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email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1770933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92A2-3206-8FDD-C97A-66BB07BCF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anchor="ctr">
            <a:normAutofit/>
          </a:bodyPr>
          <a:lstStyle/>
          <a:p>
            <a:r>
              <a:rPr lang="en-US" dirty="0"/>
              <a:t>02. API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4113C87-AA0D-7FEF-0317-844B8B241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API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Json</a:t>
            </a:r>
            <a:r>
              <a:rPr lang="en-US" dirty="0"/>
              <a:t> Server </a:t>
            </a:r>
            <a:r>
              <a:rPr lang="en-US" dirty="0" err="1"/>
              <a:t>và</a:t>
            </a:r>
            <a:r>
              <a:rPr lang="en-US" dirty="0"/>
              <a:t> node </a:t>
            </a:r>
            <a:r>
              <a:rPr lang="en-US" dirty="0" err="1"/>
              <a:t>Js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.</a:t>
            </a:r>
          </a:p>
          <a:p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, loc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.</a:t>
            </a:r>
          </a:p>
          <a:p>
            <a:r>
              <a:rPr lang="en-US" dirty="0"/>
              <a:t>Mua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</a:t>
            </a:r>
          </a:p>
          <a:p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,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.</a:t>
            </a:r>
          </a:p>
          <a:p>
            <a:r>
              <a:rPr lang="en-US" dirty="0" err="1"/>
              <a:t>Xóa</a:t>
            </a:r>
            <a:r>
              <a:rPr lang="en-US" dirty="0"/>
              <a:t> user,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user.</a:t>
            </a:r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input, status, value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030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BE071-CC5E-D131-89C8-2C3F7DB3B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anchor="ctr">
            <a:normAutofit/>
          </a:bodyPr>
          <a:lstStyle/>
          <a:p>
            <a:r>
              <a:rPr lang="en-US" dirty="0"/>
              <a:t>02. API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66BE94C-C5CE-E424-EF59-CA5465575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/>
          <a:lstStyle/>
          <a:p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request </a:t>
            </a:r>
            <a:r>
              <a:rPr lang="en-US" dirty="0" err="1"/>
              <a:t>với</a:t>
            </a:r>
            <a:r>
              <a:rPr lang="en-US" dirty="0"/>
              <a:t> Runner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258F80-C1EA-694A-D0CB-E618829D0F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3795" y="2547647"/>
            <a:ext cx="5034423" cy="3298971"/>
          </a:xfr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723999C-086F-8B7F-8688-7E24A76FFA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/>
          <a:lstStyle/>
          <a:p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request </a:t>
            </a:r>
            <a:r>
              <a:rPr lang="en-US" dirty="0" err="1"/>
              <a:t>với</a:t>
            </a:r>
            <a:r>
              <a:rPr lang="en-US" dirty="0"/>
              <a:t> Newman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C4BBF89-5C75-0169-CFBC-EFF1774C06D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43784" y="2547646"/>
            <a:ext cx="5023773" cy="3298971"/>
          </a:xfrm>
        </p:spPr>
      </p:pic>
    </p:spTree>
    <p:extLst>
      <p:ext uri="{BB962C8B-B14F-4D97-AF65-F5344CB8AC3E}">
        <p14:creationId xmlns:p14="http://schemas.microsoft.com/office/powerpoint/2010/main" val="3070655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7141-17AF-CB16-A00D-22CF77C05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anchor="ctr">
            <a:normAutofit/>
          </a:bodyPr>
          <a:lstStyle/>
          <a:p>
            <a:r>
              <a:rPr lang="en-US" dirty="0"/>
              <a:t>03. Selenium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733A5F-C3C7-3E69-0011-DCA1DCAE2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>
            <a:normAutofit/>
          </a:bodyPr>
          <a:lstStyle/>
          <a:p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quảng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Mua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vào</a:t>
            </a:r>
            <a:r>
              <a:rPr lang="en-US" dirty="0"/>
              <a:t> input.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checkbox.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radio.</a:t>
            </a:r>
          </a:p>
        </p:txBody>
      </p:sp>
    </p:spTree>
    <p:extLst>
      <p:ext uri="{BB962C8B-B14F-4D97-AF65-F5344CB8AC3E}">
        <p14:creationId xmlns:p14="http://schemas.microsoft.com/office/powerpoint/2010/main" val="4618840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{2656C4FB-5B95-418A-BFAB-80740D9D5020}tf12214701_win32</Template>
  <TotalTime>125</TotalTime>
  <Words>658</Words>
  <Application>Microsoft Office PowerPoint</Application>
  <PresentationFormat>Widescreen</PresentationFormat>
  <Paragraphs>82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Abadi Extra Light</vt:lpstr>
      <vt:lpstr>Arial</vt:lpstr>
      <vt:lpstr>Goudy Old Style</vt:lpstr>
      <vt:lpstr>Wingdings 2</vt:lpstr>
      <vt:lpstr>SlateVTI</vt:lpstr>
      <vt:lpstr>CÔNG NGHỆ KIỂM THỬ ỨNG DỤNG</vt:lpstr>
      <vt:lpstr>Nội dung trình bày</vt:lpstr>
      <vt:lpstr>01. Manual test</vt:lpstr>
      <vt:lpstr>01. Manual test</vt:lpstr>
      <vt:lpstr>01. Manual test</vt:lpstr>
      <vt:lpstr>01. Manual test</vt:lpstr>
      <vt:lpstr>02. API</vt:lpstr>
      <vt:lpstr>02. API</vt:lpstr>
      <vt:lpstr>03. Selenium</vt:lpstr>
      <vt:lpstr>03. Selenium</vt:lpstr>
      <vt:lpstr>04. Jmeter</vt:lpstr>
      <vt:lpstr>04. Jmeter </vt:lpstr>
      <vt:lpstr>04. Jmeter</vt:lpstr>
      <vt:lpstr>04. Jmeter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CÔNG NGHỆ KIỂM THỬ ỨNG DỤNG</dc:title>
  <dc:creator>Mai Linh Chi</dc:creator>
  <cp:lastModifiedBy>Mai Linh Chi</cp:lastModifiedBy>
  <cp:revision>2</cp:revision>
  <dcterms:created xsi:type="dcterms:W3CDTF">2022-07-14T15:26:50Z</dcterms:created>
  <dcterms:modified xsi:type="dcterms:W3CDTF">2022-07-14T17:31:59Z</dcterms:modified>
</cp:coreProperties>
</file>